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9CD3-1272-056A-21B1-0541381D1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67DE5-1EF1-7EFE-8756-971E5A731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9592-758B-DB5D-57A8-3CE6788F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91BFC-F1C6-853B-9241-4D59C33B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C65AE-CCFC-0AAE-D8E0-1781B455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2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C879-0758-A7C2-95E5-ADB44C13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98AF8-7F57-222D-E7B7-FAE80E2AA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9465-9611-429A-B26A-6494EFAB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E29A-9B4A-5F16-AB62-472C129F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18EF6-CF2B-B819-19B6-BB007116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75E44-B652-3EA9-3B12-0033DA9AB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AECDA-0BB7-AFB9-9EE2-DEA33F6CC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0E70D-1DBC-49CA-3D4F-FA44D79C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64A7F-594E-6344-7159-BEF6E0F6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426D-54A2-E411-A9F9-611B170E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539D-1D4A-93C1-EEAE-4AD7D21D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466E-18D1-0F8B-CB5D-3B1DDBBE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00691-CEE9-4F46-3FE2-D6F94CB3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EB4A7-146F-206D-6D58-8C458321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B918-62EB-6706-B855-C5347439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DFD6-B650-BBCA-B52E-BCA4F10C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EDCA1-8491-C88B-C910-C6EC3B4ED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5030-A89C-9C05-87DF-BE19EBB2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010D-C30E-B30A-4223-516BA599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9DC1D-82D5-CAC7-C329-797C9E14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0E94-E669-029D-B202-601C05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8480-6D2C-3C06-AD58-D71B546A7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CB783-6C3A-7698-8CFF-501A7CA1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1BDB0-2AF0-1873-1F98-BECD73D3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E66D8-C1F4-AF4B-74F0-35A03ABF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2CB9C-31B9-4C6C-9EFB-931D9C61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7501-4D3E-39C9-20E1-4D15E01D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7971-3AA7-270B-AA0B-ACA7DF6B5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7CF59-FF98-0B64-2B98-D5BF8E737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95B17-F9B2-B4F1-C078-7A73D09E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CD756-28A2-1601-559A-039BFFC45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5447D-368C-BB34-DF33-AE0DDBD1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249DD-745A-C56D-BD4B-5E02C667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BAB0A-8292-8CBA-6BD2-4381635A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ED2A-5C8B-74D4-404F-63F8D7D9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21BE7-FFF5-186B-A4E3-C53E44B1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E0BBD-52AB-FCF8-2E3E-21383322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D5E92-4EDB-3924-3D06-40E61BE7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6BF62-B10B-E04B-BF0A-44677C0A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15BA9-D9B6-21B9-8C70-7390C08E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89F69-44D7-D2B4-6C9B-B48D32DC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4673-59E4-C110-BC31-3E922893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F168-8B38-E14B-6055-3E937E04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E95A-2E33-C281-C98E-CADBAD60F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03A5E-1E37-3037-FCCE-4E788BBE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ECA77-92D0-D2F2-F3FD-58BE7943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D20A3-6DD6-D467-9017-C788A20C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7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7E8F-6350-216D-9CE2-3BB9093D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D2231-AFB3-D2D0-1818-23BAFDDAD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B416-80B8-071B-5162-F72951E9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D607-927A-B938-8DCE-8BC572CA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68D-8530-EC72-8E71-50E9590A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08C5-DF60-86D7-81E7-91D1CF75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AC734-2980-050B-8F22-F6E7890E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08DA-181B-B0B1-0FD2-D3721FF81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E7363-2D3C-AA35-4D95-30A3C4DB1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A1705-1975-4AB7-AA62-CF51E0C859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F94FC-A620-8B46-DEFB-394D3847B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CC3B4-6E5E-A6B1-E23E-41801542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3C7E0-1EDE-49EA-BB80-858BC908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2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194482A6-65B0-6207-732B-00A0681A39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8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C2EDA244-7CB2-5D52-8CEC-F5B322E6B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31A3FD2-30DB-BE62-8BBC-E4D97017D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C5B3980-0C02-6F31-ACB8-F0F815EA1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6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2F947C9-0039-18C6-822A-20A1C6EDE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1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139A8B6-8D9A-A302-5862-D5C51D26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6FE5D93-241A-0DC0-22FA-CF9D45FD80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7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4FF68A0-505E-7EE7-D914-A4471FC94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E890194-2882-A3A6-86F7-1D7F01720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2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2025-12-05T04:46:01Z</dcterms:created>
  <dcterms:modified xsi:type="dcterms:W3CDTF">2025-12-05T04:52:27Z</dcterms:modified>
</cp:coreProperties>
</file>